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24a848285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24a848285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24a848285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24a848285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24a84828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24a84828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24a848285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24a848285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24a848285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24a848285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24a848285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24a848285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24a848285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24a848285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24a848285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24a848285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24a848285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24a848285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24a848285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24a848285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8475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" y="0"/>
            <a:ext cx="91439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7975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5525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